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FC634-1B23-41AB-8605-B2FE5C9FEAE3}" v="5" dt="2026-07-11T12:43:02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6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椎名 美雪" userId="82e0771d-ba32-4823-a544-398dee6671e5" providerId="ADAL" clId="{93D9BACB-2545-48B9-A8A5-8A79F352B05A}"/>
    <pc:docChg chg="undo custSel modSld">
      <pc:chgData name="椎名 美雪" userId="82e0771d-ba32-4823-a544-398dee6671e5" providerId="ADAL" clId="{93D9BACB-2545-48B9-A8A5-8A79F352B05A}" dt="2026-07-11T12:45:25.662" v="51" actId="403"/>
      <pc:docMkLst>
        <pc:docMk/>
      </pc:docMkLst>
      <pc:sldChg chg="modSp mod">
        <pc:chgData name="椎名 美雪" userId="82e0771d-ba32-4823-a544-398dee6671e5" providerId="ADAL" clId="{93D9BACB-2545-48B9-A8A5-8A79F352B05A}" dt="2026-07-11T12:45:25.662" v="51" actId="403"/>
        <pc:sldMkLst>
          <pc:docMk/>
          <pc:sldMk cId="1970128390" sldId="257"/>
        </pc:sldMkLst>
        <pc:spChg chg="mod">
          <ac:chgData name="椎名 美雪" userId="82e0771d-ba32-4823-a544-398dee6671e5" providerId="ADAL" clId="{93D9BACB-2545-48B9-A8A5-8A79F352B05A}" dt="2026-07-11T12:43:02.716" v="21" actId="1076"/>
          <ac:spMkLst>
            <pc:docMk/>
            <pc:sldMk cId="1970128390" sldId="257"/>
            <ac:spMk id="2" creationId="{0D755BAB-BEB1-41AC-9F67-80E42D6A6D7D}"/>
          </ac:spMkLst>
        </pc:spChg>
        <pc:spChg chg="mod">
          <ac:chgData name="椎名 美雪" userId="82e0771d-ba32-4823-a544-398dee6671e5" providerId="ADAL" clId="{93D9BACB-2545-48B9-A8A5-8A79F352B05A}" dt="2026-07-11T12:45:25.662" v="51" actId="403"/>
          <ac:spMkLst>
            <pc:docMk/>
            <pc:sldMk cId="1970128390" sldId="257"/>
            <ac:spMk id="3" creationId="{E8DA7444-C65A-3721-C87E-3519DDD28E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85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85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514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729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59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03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02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201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84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69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67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2EC19-D47A-422A-AD60-64D6F6168C02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42A37-F038-43B2-BB9C-AB4E44FA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70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4">
            <a:extLst>
              <a:ext uri="{FF2B5EF4-FFF2-40B4-BE49-F238E27FC236}">
                <a16:creationId xmlns:a16="http://schemas.microsoft.com/office/drawing/2014/main" id="{943C5A0C-6CA3-49EF-A583-8C059EA91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7" y="344490"/>
            <a:ext cx="8642351" cy="6086475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755BAB-BEB1-41AC-9F67-80E42D6A6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6" y="3864051"/>
            <a:ext cx="86423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ja-JP" altLang="en-US" sz="2000" b="1" dirty="0">
                <a:latin typeface="ＭＳ Ｐゴシック" panose="020B0600070205080204" pitchFamily="50" charset="-128"/>
              </a:rPr>
              <a:t>今回の演題に関連し、開示すべき利益相反状態は下記のとおりです</a:t>
            </a:r>
            <a:endParaRPr lang="en-US" altLang="ja-JP" sz="2000" b="1" dirty="0">
              <a:latin typeface="ＭＳ Ｐゴシック" panose="020B060007020508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61ADB3F-9F35-4556-963C-4BD9E7061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6" y="4677784"/>
            <a:ext cx="842645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Arial" panose="020B0604020202020204" pitchFamily="34" charset="0"/>
              </a:rPr>
              <a:t>＜記入例＞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ja-JP" altLang="en-US" sz="2000" dirty="0">
                <a:latin typeface="Arial" panose="020B0604020202020204" pitchFamily="34" charset="0"/>
              </a:rPr>
              <a:t>・報酬額 </a:t>
            </a:r>
            <a:r>
              <a:rPr lang="en-US" altLang="ja-JP" sz="2000" dirty="0">
                <a:latin typeface="Arial" panose="020B0604020202020204" pitchFamily="34" charset="0"/>
              </a:rPr>
              <a:t>/</a:t>
            </a:r>
            <a:r>
              <a:rPr lang="ja-JP" altLang="en-US" sz="2000" dirty="0">
                <a:latin typeface="Arial" panose="020B0604020202020204" pitchFamily="34" charset="0"/>
              </a:rPr>
              <a:t> ○○製薬株式会社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ja-JP" altLang="en-US" sz="2000" dirty="0">
                <a:latin typeface="Arial" panose="020B0604020202020204" pitchFamily="34" charset="0"/>
              </a:rPr>
              <a:t>・講演料 </a:t>
            </a:r>
            <a:r>
              <a:rPr lang="en-US" altLang="ja-JP" sz="2000" dirty="0">
                <a:latin typeface="Arial" panose="020B0604020202020204" pitchFamily="34" charset="0"/>
              </a:rPr>
              <a:t>/</a:t>
            </a:r>
            <a:r>
              <a:rPr lang="ja-JP" altLang="en-US" sz="2000" dirty="0">
                <a:latin typeface="Arial" panose="020B0604020202020204" pitchFamily="34" charset="0"/>
              </a:rPr>
              <a:t> □□製薬株式会社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ja-JP" altLang="en-US" sz="2000" dirty="0">
                <a:latin typeface="Arial" panose="020B0604020202020204" pitchFamily="34" charset="0"/>
              </a:rPr>
              <a:t>・原稿料 </a:t>
            </a:r>
            <a:r>
              <a:rPr lang="en-US" altLang="ja-JP" sz="2000" dirty="0">
                <a:latin typeface="Arial" panose="020B0604020202020204" pitchFamily="34" charset="0"/>
              </a:rPr>
              <a:t>/</a:t>
            </a:r>
            <a:r>
              <a:rPr lang="ja-JP" altLang="en-US" sz="2000" dirty="0">
                <a:latin typeface="Arial" panose="020B0604020202020204" pitchFamily="34" charset="0"/>
              </a:rPr>
              <a:t> ◇◇製薬株式会社</a:t>
            </a:r>
            <a:endParaRPr lang="en-US" altLang="ja-JP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ja-JP" altLang="en-US" sz="2000" dirty="0">
                <a:latin typeface="Arial" panose="020B0604020202020204" pitchFamily="34" charset="0"/>
              </a:rPr>
              <a:t>・研究費・助成金（寄付講座所属） </a:t>
            </a:r>
            <a:r>
              <a:rPr lang="en-US" altLang="ja-JP" sz="2000" dirty="0">
                <a:latin typeface="Arial" panose="020B0604020202020204" pitchFamily="34" charset="0"/>
              </a:rPr>
              <a:t>/</a:t>
            </a:r>
            <a:r>
              <a:rPr lang="ja-JP" altLang="en-US" sz="2000" dirty="0">
                <a:latin typeface="Arial" panose="020B0604020202020204" pitchFamily="34" charset="0"/>
              </a:rPr>
              <a:t> 株式会社</a:t>
            </a:r>
            <a:r>
              <a:rPr lang="en-US" altLang="ja-JP" sz="2000" dirty="0">
                <a:latin typeface="Arial" panose="020B0604020202020204" pitchFamily="34" charset="0"/>
              </a:rPr>
              <a:t>××</a:t>
            </a:r>
            <a:r>
              <a:rPr lang="ja-JP" altLang="en-US" sz="2000" dirty="0">
                <a:latin typeface="Arial" panose="020B0604020202020204" pitchFamily="34" charset="0"/>
              </a:rPr>
              <a:t>　</a:t>
            </a:r>
            <a:endParaRPr lang="ja-JP" alt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DA7444-C65A-3721-C87E-3519DDD28E6C}"/>
              </a:ext>
            </a:extLst>
          </p:cNvPr>
          <p:cNvSpPr txBox="1">
            <a:spLocks noChangeArrowheads="1"/>
          </p:cNvSpPr>
          <p:nvPr/>
        </p:nvSpPr>
        <p:spPr>
          <a:xfrm>
            <a:off x="452440" y="542534"/>
            <a:ext cx="8239125" cy="3199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520"/>
              </a:lnSpc>
            </a:pPr>
            <a:r>
              <a:rPr lang="zh-CN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48</a:t>
            </a:r>
            <a:r>
              <a:rPr lang="zh-CN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</a:t>
            </a:r>
            <a:endParaRPr lang="en-US" altLang="zh-CN" sz="19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日本母体胎児医学会学術集会</a:t>
            </a:r>
            <a:br>
              <a:rPr lang="en-US" altLang="ja-JP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ＣＯ Ｉ 開示</a:t>
            </a:r>
            <a:endParaRPr lang="en-US" altLang="ja-JP" sz="4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4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9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筆頭発表者名：○○　○○</a:t>
            </a:r>
            <a:endParaRPr lang="en-US" altLang="ja-JP" sz="96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9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研究責任者：○○　○○</a:t>
            </a:r>
            <a:endParaRPr lang="en-US" altLang="ja-JP" sz="4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0128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83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45jsmfm</dc:creator>
  <cp:lastModifiedBy>椎名 美雪</cp:lastModifiedBy>
  <cp:revision>2</cp:revision>
  <dcterms:created xsi:type="dcterms:W3CDTF">2023-09-22T01:30:02Z</dcterms:created>
  <dcterms:modified xsi:type="dcterms:W3CDTF">2026-07-11T12:45:25Z</dcterms:modified>
</cp:coreProperties>
</file>