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89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椎名 美雪" userId="82e0771d-ba32-4823-a544-398dee6671e5" providerId="ADAL" clId="{93D9BACB-2545-48B9-A8A5-8A79F352B05A}"/>
    <pc:docChg chg="undo custSel modSld">
      <pc:chgData name="椎名 美雪" userId="82e0771d-ba32-4823-a544-398dee6671e5" providerId="ADAL" clId="{93D9BACB-2545-48B9-A8A5-8A79F352B05A}" dt="2026-07-11T12:47:07.293" v="3" actId="22"/>
      <pc:docMkLst>
        <pc:docMk/>
      </pc:docMkLst>
      <pc:sldChg chg="addSp delSp modSp mod">
        <pc:chgData name="椎名 美雪" userId="82e0771d-ba32-4823-a544-398dee6671e5" providerId="ADAL" clId="{93D9BACB-2545-48B9-A8A5-8A79F352B05A}" dt="2026-07-11T12:47:07.293" v="3" actId="22"/>
        <pc:sldMkLst>
          <pc:docMk/>
          <pc:sldMk cId="3894872724" sldId="256"/>
        </pc:sldMkLst>
        <pc:spChg chg="add">
          <ac:chgData name="椎名 美雪" userId="82e0771d-ba32-4823-a544-398dee6671e5" providerId="ADAL" clId="{93D9BACB-2545-48B9-A8A5-8A79F352B05A}" dt="2026-07-11T12:47:07.293" v="3" actId="22"/>
          <ac:spMkLst>
            <pc:docMk/>
            <pc:sldMk cId="3894872724" sldId="256"/>
            <ac:spMk id="3" creationId="{C0457994-C0C5-5131-DDAD-DB244D159A64}"/>
          </ac:spMkLst>
        </pc:spChg>
        <pc:spChg chg="del mod">
          <ac:chgData name="椎名 美雪" userId="82e0771d-ba32-4823-a544-398dee6671e5" providerId="ADAL" clId="{93D9BACB-2545-48B9-A8A5-8A79F352B05A}" dt="2026-07-11T12:46:55.317" v="2" actId="478"/>
          <ac:spMkLst>
            <pc:docMk/>
            <pc:sldMk cId="3894872724" sldId="256"/>
            <ac:spMk id="7" creationId="{02439EA6-3E33-4E73-BBCA-6AFB61EF5B5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062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5408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66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97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880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00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3749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196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483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84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345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CE2CD-50A2-463A-B28D-07AA785308DD}" type="datetimeFigureOut">
              <a:rPr kumimoji="1" lang="ja-JP" altLang="en-US" smtClean="0"/>
              <a:t>2026/7/11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1AC6-DD91-4146-9DF0-300F1E3AD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266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A51DB794-D465-4D90-BD8C-B27339917EF1}"/>
              </a:ext>
            </a:extLst>
          </p:cNvPr>
          <p:cNvSpPr txBox="1">
            <a:spLocks noChangeArrowheads="1"/>
          </p:cNvSpPr>
          <p:nvPr/>
        </p:nvSpPr>
        <p:spPr>
          <a:xfrm>
            <a:off x="490538" y="3716686"/>
            <a:ext cx="8167688" cy="16002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en-US" altLang="ja-JP" sz="28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今回の演題に関連し、開示すべき利益相反状態は</a:t>
            </a:r>
            <a:endParaRPr lang="en-US" altLang="ja-JP" sz="28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ありません</a:t>
            </a:r>
            <a:endParaRPr lang="en-US" altLang="ja-JP" sz="700" b="1" i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9" name="正方形/長方形 4">
            <a:extLst>
              <a:ext uri="{FF2B5EF4-FFF2-40B4-BE49-F238E27FC236}">
                <a16:creationId xmlns:a16="http://schemas.microsoft.com/office/drawing/2014/main" id="{943C5A0C-6CA3-49EF-A583-8C059EA91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344488"/>
            <a:ext cx="8642350" cy="6086475"/>
          </a:xfrm>
          <a:prstGeom prst="rect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457994-C0C5-5131-DDAD-DB244D159A64}"/>
              </a:ext>
            </a:extLst>
          </p:cNvPr>
          <p:cNvSpPr txBox="1">
            <a:spLocks noChangeArrowheads="1"/>
          </p:cNvSpPr>
          <p:nvPr/>
        </p:nvSpPr>
        <p:spPr>
          <a:xfrm>
            <a:off x="452440" y="542534"/>
            <a:ext cx="8239125" cy="31995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520"/>
              </a:lnSpc>
            </a:pPr>
            <a:r>
              <a:rPr lang="zh-CN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48</a:t>
            </a:r>
            <a:r>
              <a:rPr lang="zh-CN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</a:t>
            </a:r>
            <a:endParaRPr lang="en-US" altLang="zh-CN" sz="19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日本母体胎児医学会学術集会</a:t>
            </a:r>
            <a:br>
              <a:rPr lang="en-US" altLang="ja-JP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19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ＣＯ Ｉ 開示</a:t>
            </a:r>
            <a:endParaRPr lang="en-US" altLang="ja-JP" sz="4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40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9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筆頭発表者名：○○　○○</a:t>
            </a:r>
            <a:endParaRPr lang="en-US" altLang="ja-JP" sz="96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96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研究責任者：○○　○○</a:t>
            </a:r>
            <a:endParaRPr lang="en-US" altLang="ja-JP" sz="4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4872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39</Words>
  <Application>Microsoft Office PowerPoint</Application>
  <PresentationFormat>画面に合わせる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45jsmfm</dc:creator>
  <cp:lastModifiedBy>椎名 美雪</cp:lastModifiedBy>
  <cp:revision>10</cp:revision>
  <dcterms:created xsi:type="dcterms:W3CDTF">2020-08-06T00:30:28Z</dcterms:created>
  <dcterms:modified xsi:type="dcterms:W3CDTF">2026-07-11T12:47:14Z</dcterms:modified>
</cp:coreProperties>
</file>